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4" r:id="rId3"/>
    <p:sldId id="278" r:id="rId4"/>
    <p:sldId id="293" r:id="rId5"/>
    <p:sldId id="292" r:id="rId6"/>
    <p:sldId id="291" r:id="rId7"/>
    <p:sldId id="290" r:id="rId8"/>
    <p:sldId id="289" r:id="rId9"/>
    <p:sldId id="288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590" y="29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-3379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7/22/2023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7/22/2023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7/22/2023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7/22/2023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7/22/2023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7/22/2023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7/22/2023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7/22/2023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7/22/2023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7/22/2023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7/22/2023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C40BDA-0B20-484B-A3C5-04225B9DE4F9}" type="datetimeFigureOut">
              <a:rPr lang="en-US" smtClean="0"/>
              <a:pPr/>
              <a:t>7/22/2023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0AA17DD5-2616-8511-25FD-68B0CEF04CD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84503" y="1219200"/>
            <a:ext cx="6222994" cy="10668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E8F399D2-0305-0D19-88A3-7DC42D3CE2D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5638800"/>
            <a:ext cx="3756499" cy="10668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E5320D2C-9721-0F28-5DAF-C3CCBC0C378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304800"/>
            <a:ext cx="2635247" cy="3810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D4B97D65-C60B-C028-706E-3D74258351A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04749" y="880533"/>
            <a:ext cx="9582501" cy="563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19728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CAD0279A-22D8-FE1E-F695-0EB5E9A899E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19922" y="914400"/>
            <a:ext cx="9352156" cy="563880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E60D8BAA-2F95-968F-EF4E-5CE0D8D3C51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304800"/>
            <a:ext cx="2635247" cy="38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28370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C72C2476-9061-C740-8A35-A63AFF3732F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80795" y="914400"/>
            <a:ext cx="9430410" cy="5431367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C63C74F0-D048-771D-BD43-B8B44FBF5A1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304800"/>
            <a:ext cx="2635247" cy="38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32552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FD429355-F7EB-19FC-67BC-5936CA6DAF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5400" y="826770"/>
            <a:ext cx="9372600" cy="572643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8CF2C6FC-444E-2056-88D9-664BB034A5C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304800"/>
            <a:ext cx="2635247" cy="38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31207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C3FCEF1-6DFA-9BDE-9FB9-9892CCE7FF8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4445" y="694267"/>
            <a:ext cx="9443110" cy="55372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F67176F0-A56F-39D6-0DCB-EB1DF4B7120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304800"/>
            <a:ext cx="2635247" cy="38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17617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0FEAFD8-F45E-57ED-77F3-4287436ACE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9700" y="735047"/>
            <a:ext cx="9372600" cy="584355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156C018-8B58-0103-3916-6419450FC61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304800"/>
            <a:ext cx="2635247" cy="38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28564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3E109F5A-1A97-2E17-1CCD-0AA7CE3C8A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64556" y="838200"/>
            <a:ext cx="9462888" cy="5486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E330C1F-7EA7-23CC-F9FF-CF0692C2B21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304800"/>
            <a:ext cx="2635247" cy="38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51903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A8C2EBF-2CC4-5993-586D-218A08A5D06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9911" y="695764"/>
            <a:ext cx="9512177" cy="594220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3C7E891C-8946-8864-7F88-E9A2FC6D04E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277600" y="6026201"/>
            <a:ext cx="717002" cy="7240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89F15E12-8F7F-0E7B-BD30-4FDCDB46C25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1000" y="304800"/>
            <a:ext cx="2635247" cy="38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17032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2014</TotalTime>
  <Words>0</Words>
  <Application>Microsoft Office PowerPoint</Application>
  <PresentationFormat>Widescreen</PresentationFormat>
  <Paragraphs>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Wachovia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dn</dc:creator>
  <cp:lastModifiedBy>d n</cp:lastModifiedBy>
  <cp:revision>30</cp:revision>
  <dcterms:created xsi:type="dcterms:W3CDTF">2010-09-08T15:04:56Z</dcterms:created>
  <dcterms:modified xsi:type="dcterms:W3CDTF">2023-07-22T19:03:06Z</dcterms:modified>
</cp:coreProperties>
</file>