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31" r:id="rId4"/>
    <p:sldId id="332" r:id="rId5"/>
    <p:sldId id="333" r:id="rId6"/>
    <p:sldId id="338" r:id="rId7"/>
    <p:sldId id="339" r:id="rId8"/>
    <p:sldId id="340" r:id="rId9"/>
    <p:sldId id="342" r:id="rId10"/>
    <p:sldId id="341" r:id="rId11"/>
    <p:sldId id="334" r:id="rId12"/>
    <p:sldId id="335" r:id="rId13"/>
    <p:sldId id="34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25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7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DE7005-5C1C-DD3B-3812-874DABBA4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2323" y="990599"/>
            <a:ext cx="6027354" cy="1524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ECABD2-FC10-28C3-BF4A-EA03FE2B2E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508" y="5105400"/>
            <a:ext cx="6078397" cy="13411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48724A-E6DF-6FC6-6F7B-1348A9435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707" y="762000"/>
            <a:ext cx="9542585" cy="5638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4B6658-F383-73A5-D49E-F1A2D164E7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44" y="152400"/>
            <a:ext cx="393550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9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CD78EF-4F4C-40AB-159A-71A98F36D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560" y="838200"/>
            <a:ext cx="9326880" cy="518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1A7857F-278A-FBB3-AADE-ED7E7296DE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44" y="152400"/>
            <a:ext cx="393550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228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9C9E6D6-265E-22FA-0685-397A52C248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505" y="685800"/>
            <a:ext cx="9054990" cy="548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743099-C97B-A631-750E-B7BA7F1B29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44" y="152400"/>
            <a:ext cx="393550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410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FE7006-A546-8E59-19DA-5DB7C2CE4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5200" y="6093926"/>
            <a:ext cx="717002" cy="72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7FDCF1-5DFB-0BE0-AC67-54F48DB5B4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44" y="152400"/>
            <a:ext cx="3935503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23D5762-069E-F080-26D8-466EB0218B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9700" y="755607"/>
            <a:ext cx="9372600" cy="534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53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9AC0F8-15F7-CEFA-9F56-15493AC4F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44" y="152400"/>
            <a:ext cx="3935503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49BB48-AFA8-3970-7373-01133C37B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762000"/>
            <a:ext cx="9372600" cy="56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4F709D4-AB2D-A1E9-3165-861909E3F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867" y="914400"/>
            <a:ext cx="9660265" cy="548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8BD8FA-71E7-5F4B-24A1-22716F4E1E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44" y="152400"/>
            <a:ext cx="393550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218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00C4D66-6D3B-3F88-9F9D-A2833BA03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335" y="762000"/>
            <a:ext cx="9253329" cy="5791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6437CE-E9C9-05B3-A9DD-CB8DA25D87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44" y="152400"/>
            <a:ext cx="393550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79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C8C25F-C8FB-749E-41F6-8D55C17F8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755607"/>
            <a:ext cx="9372600" cy="53467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5E5CC5-8ADC-2931-81D3-44D734D57D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44" y="152400"/>
            <a:ext cx="393550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164695-A2F9-A6DF-1F49-45B4D80E2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016" y="914400"/>
            <a:ext cx="9255967" cy="548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700793-E3F5-A267-2D8C-39EA90915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44" y="152400"/>
            <a:ext cx="393550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984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16B98A-E4EC-57B4-4484-010A1CE7C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891" y="838200"/>
            <a:ext cx="9382217" cy="5181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727ABF-487D-465B-9C0B-59EB2715E6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44" y="152400"/>
            <a:ext cx="393550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320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D7015D7-086C-3C19-A743-B25E7972D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890671"/>
            <a:ext cx="9296400" cy="58149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D442A7-2E35-C302-E679-70C69A6B6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44" y="152400"/>
            <a:ext cx="393550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0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0F7BC4-81CD-E015-DF88-349EEF258A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44" y="152400"/>
            <a:ext cx="3935503" cy="457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E6B94E-C954-B8AE-66A5-D12573D694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755607"/>
            <a:ext cx="9372600" cy="534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776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29</cp:revision>
  <dcterms:created xsi:type="dcterms:W3CDTF">2010-09-08T15:04:56Z</dcterms:created>
  <dcterms:modified xsi:type="dcterms:W3CDTF">2023-03-17T18:53:53Z</dcterms:modified>
</cp:coreProperties>
</file>