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31" r:id="rId4"/>
    <p:sldId id="332" r:id="rId5"/>
    <p:sldId id="333" r:id="rId6"/>
    <p:sldId id="338" r:id="rId7"/>
    <p:sldId id="339" r:id="rId8"/>
    <p:sldId id="340" r:id="rId9"/>
    <p:sldId id="342" r:id="rId10"/>
    <p:sldId id="341" r:id="rId11"/>
    <p:sldId id="334" r:id="rId12"/>
    <p:sldId id="335" r:id="rId13"/>
    <p:sldId id="34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157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77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DE7005-5C1C-DD3B-3812-874DABBA4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148" y="1066800"/>
            <a:ext cx="5153704" cy="1303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ECABD2-FC10-28C3-BF4A-EA03FE2B2E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105400"/>
            <a:ext cx="5249628" cy="115828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9AC0F8-15F7-CEFA-9F56-15493AC4F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228600"/>
            <a:ext cx="3935503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D48724A-E6DF-6FC6-6F7B-1348A9435C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38" y="1219200"/>
            <a:ext cx="7479323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69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9AC0F8-15F7-CEFA-9F56-15493AC4F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228600"/>
            <a:ext cx="3935503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CD78EF-4F4C-40AB-159A-71A98F36D3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" y="1295400"/>
            <a:ext cx="768096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228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9AC0F8-15F7-CEFA-9F56-15493AC4F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228600"/>
            <a:ext cx="3935503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9C9E6D6-265E-22FA-0685-397A52C248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087" y="1143000"/>
            <a:ext cx="754582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410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9AC0F8-15F7-CEFA-9F56-15493AC4F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228600"/>
            <a:ext cx="3935503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5C8C25F-C8FB-749E-41F6-8D55C17F8A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351" y="1219200"/>
            <a:ext cx="7747298" cy="44196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CFE7006-A546-8E59-19DA-5DB7C2CE48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2684" y="6100133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533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9AC0F8-15F7-CEFA-9F56-15493AC4F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228600"/>
            <a:ext cx="3935503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49BB48-AFA8-3970-7373-01133C37B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496" y="1104900"/>
            <a:ext cx="7695008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9AC0F8-15F7-CEFA-9F56-15493AC4F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228600"/>
            <a:ext cx="3935503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4F709D4-AB2D-A1E9-3165-861909E3F4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060" y="1219200"/>
            <a:ext cx="778188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218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9AC0F8-15F7-CEFA-9F56-15493AC4F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228600"/>
            <a:ext cx="3935503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00C4D66-6D3B-3F88-9F9D-A2833BA032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738" y="1028700"/>
            <a:ext cx="7670523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794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9AC0F8-15F7-CEFA-9F56-15493AC4F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228600"/>
            <a:ext cx="3935503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5C8C25F-C8FB-749E-41F6-8D55C17F8A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351" y="1219200"/>
            <a:ext cx="7747298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3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9AC0F8-15F7-CEFA-9F56-15493AC4F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228600"/>
            <a:ext cx="3935503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F164695-A2F9-A6DF-1F49-45B4D80E26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624" y="1181100"/>
            <a:ext cx="7584751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984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9AC0F8-15F7-CEFA-9F56-15493AC4F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228600"/>
            <a:ext cx="3935503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116B98A-E4EC-57B4-4484-010A1CE7C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254" y="1327167"/>
            <a:ext cx="7611492" cy="420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320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9AC0F8-15F7-CEFA-9F56-15493AC4F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228600"/>
            <a:ext cx="3935503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D7015D7-086C-3C19-A743-B25E7972D6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521" y="1066800"/>
            <a:ext cx="7552957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0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9AC0F8-15F7-CEFA-9F56-15493AC4F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228600"/>
            <a:ext cx="3935503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5C8C25F-C8FB-749E-41F6-8D55C17F8A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351" y="1219200"/>
            <a:ext cx="7747298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776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28</cp:revision>
  <dcterms:created xsi:type="dcterms:W3CDTF">2010-09-08T15:04:56Z</dcterms:created>
  <dcterms:modified xsi:type="dcterms:W3CDTF">2023-03-17T18:47:31Z</dcterms:modified>
</cp:coreProperties>
</file>