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66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3/9/2024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11514-5A14-5BAA-1A2A-41851C55A0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4613" y="884030"/>
            <a:ext cx="4974774" cy="1143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E85D5B5-3099-B7A1-9DF3-B57E0D8E6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5410201"/>
            <a:ext cx="6064891" cy="9600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CA1B29C-2460-C79F-2F1B-722EE34E33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74" y="1219200"/>
            <a:ext cx="7707452" cy="4655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380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FA7D7B-8228-976F-B1AE-D46D09D2A1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470" y="1219200"/>
            <a:ext cx="7633059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1129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1B51B77-075A-4FA3-426E-876DFBEB59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357" y="939895"/>
            <a:ext cx="7555285" cy="4978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68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380F589-D874-6937-7234-0434EA032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963" y="1066800"/>
            <a:ext cx="7404073" cy="4953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C820A37-5930-A496-00D6-203DD7A1C1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1207" y="61340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94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6C58D2-475B-9449-27BE-C4B4E6457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437" y="1066800"/>
            <a:ext cx="7561126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37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ADBD73-E202-88E6-FF4C-9E4E7B9D3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151" y="1100511"/>
            <a:ext cx="7735697" cy="5181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56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7A689DA-91EE-7873-3B7E-25B1F78EC2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144" y="1046487"/>
            <a:ext cx="7749712" cy="476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144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A0167EB-D5E4-7354-6A94-DF418AF18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613" y="992345"/>
            <a:ext cx="7746773" cy="487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2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13155AE-6DAC-DFC4-F9B3-01FAD3AF9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17" y="934823"/>
            <a:ext cx="7796965" cy="508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34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2110923-1292-9EB3-A541-8AE8140ECA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570" y="1143000"/>
            <a:ext cx="7780859" cy="530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30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FCC9AE9-2EF1-BB4E-FF54-3C6B5504E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769" y="1104900"/>
            <a:ext cx="773646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79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BCC822-4648-DE10-E109-C68513A8E5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21" y="533400"/>
            <a:ext cx="2576580" cy="4014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123882-776E-F75A-B461-67FF80487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996" y="1066800"/>
            <a:ext cx="7680008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939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1813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39</cp:revision>
  <dcterms:created xsi:type="dcterms:W3CDTF">2010-09-08T15:04:56Z</dcterms:created>
  <dcterms:modified xsi:type="dcterms:W3CDTF">2024-03-09T16:53:55Z</dcterms:modified>
</cp:coreProperties>
</file>