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6" r:id="rId4"/>
    <p:sldId id="307" r:id="rId5"/>
    <p:sldId id="308" r:id="rId6"/>
    <p:sldId id="312" r:id="rId7"/>
    <p:sldId id="311" r:id="rId8"/>
    <p:sldId id="313" r:id="rId9"/>
    <p:sldId id="314" r:id="rId10"/>
    <p:sldId id="315" r:id="rId11"/>
    <p:sldId id="316" r:id="rId12"/>
    <p:sldId id="317" r:id="rId13"/>
    <p:sldId id="318" r:id="rId14"/>
    <p:sldId id="309" r:id="rId15"/>
    <p:sldId id="310" r:id="rId16"/>
    <p:sldId id="319" r:id="rId17"/>
    <p:sldId id="32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16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50A9CD-94D6-F8B3-5AD4-5F3262BA0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088" y="803871"/>
            <a:ext cx="5819825" cy="2057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A93532-4469-0BD7-CBDA-883C2E6B5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30184"/>
            <a:ext cx="6673712" cy="144788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ECD9B1-405F-5EDE-0800-CF0DA8AAB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A998D9-1D9F-C124-B9FA-04A439551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810473"/>
            <a:ext cx="9677400" cy="589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3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A268B9-FC33-A317-DB1B-B4C718B13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46E1F5-2CE8-EF9A-FA04-9B7D84A50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690723"/>
            <a:ext cx="9144000" cy="547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6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4921BA-C175-4A94-6B8E-C606300BC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914400"/>
            <a:ext cx="9296400" cy="62143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531E6EC-7BF3-2640-E8FA-E02436750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25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C590FB-0ABF-E55B-9467-ACED72B72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0B9342-DA62-1C26-FCFF-19D5C4FD9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512462"/>
            <a:ext cx="9296400" cy="621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46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CF92E0-1A50-C012-1D54-3ADF4468F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D10A44-89AC-C1D7-7662-116C6DDC1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226" y="914400"/>
            <a:ext cx="9735547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22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C55EF55-9A9E-A951-1D07-C7BA48077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39E80A-238B-5AC7-BAEF-F4DC3EE0B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823236"/>
            <a:ext cx="9753600" cy="586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32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4921BA-C175-4A94-6B8E-C606300BC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541753"/>
            <a:ext cx="9448800" cy="63162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378BC1A-B833-4116-5041-8B06AC8E3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01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1CE3A5-5F3E-3BCE-D960-D53724D82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9373" y="60198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A4BA31-4572-213E-1682-74B4BFB98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F4E739-17ED-9D2C-14CF-FA70438A84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512462"/>
            <a:ext cx="9296400" cy="621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3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F47F4-98A4-A4C5-D0E5-C6CAC02B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E6C0D9-C993-C9F7-581D-5FE42C245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539486"/>
            <a:ext cx="9372600" cy="599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5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68FFAF-E7E1-5801-116F-25379F7EF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4F0C0C-DB44-DE58-7033-E1367778C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525502"/>
            <a:ext cx="9372600" cy="633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7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4921BA-C175-4A94-6B8E-C606300BC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575757"/>
            <a:ext cx="9372600" cy="62653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04EBE68-90E4-DF3E-F70B-89F8E4A86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9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3B3384-3B66-8A5B-F43E-411A9618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164EEA-9420-2C71-B86F-AAE47A4C6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512462"/>
            <a:ext cx="9296400" cy="621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8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F19C13-7936-D795-8D5B-CB7EA0872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3A8209-C8BE-9A66-5223-96CD53B395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087" y="762000"/>
            <a:ext cx="9883826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9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61E140-5278-8831-3443-6D8B89D4F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27AB23-8AFA-EFDA-DB08-D4BD201A70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762000"/>
            <a:ext cx="9525000" cy="580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2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4921BA-C175-4A94-6B8E-C606300BC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685800"/>
            <a:ext cx="9677400" cy="646906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95CB863-B213-92A9-D5A9-6219FA694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6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DC78D7-36BB-D0E7-80F3-2D6FA58C5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657601" cy="3786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212117-31C0-EBD7-821A-EA9D8A7920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531019"/>
            <a:ext cx="9296400" cy="621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44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27</cp:revision>
  <dcterms:created xsi:type="dcterms:W3CDTF">2010-09-08T15:04:56Z</dcterms:created>
  <dcterms:modified xsi:type="dcterms:W3CDTF">2023-03-15T02:13:59Z</dcterms:modified>
</cp:coreProperties>
</file>