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40" r:id="rId7"/>
    <p:sldId id="339" r:id="rId8"/>
    <p:sldId id="350" r:id="rId9"/>
    <p:sldId id="351" r:id="rId10"/>
    <p:sldId id="341" r:id="rId11"/>
    <p:sldId id="342" r:id="rId12"/>
    <p:sldId id="352" r:id="rId13"/>
    <p:sldId id="35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FD161F-2030-C3C0-B8F6-C177458D9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952" y="762000"/>
            <a:ext cx="3952096" cy="17298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C9316F-6645-99E7-19A2-E5F246E81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204624"/>
            <a:ext cx="4419600" cy="11810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3092CB-7D7B-EC60-2749-FFC176F08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4" y="1219200"/>
            <a:ext cx="747147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893D50-FC0E-EF75-AB07-A20B14836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22" y="1181100"/>
            <a:ext cx="729075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13" y="990600"/>
            <a:ext cx="746617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8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91" y="1198033"/>
            <a:ext cx="7727017" cy="44619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7CDF365-7630-9A65-2F6E-F80AD7CB5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B25AB4-C737-FAA9-06D3-0596943B2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58" y="1257300"/>
            <a:ext cx="735268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A1624B-D5C2-3C50-908B-B45A4A8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51" y="1219200"/>
            <a:ext cx="735269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7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13" y="990600"/>
            <a:ext cx="746617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2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91" y="1198033"/>
            <a:ext cx="7727017" cy="44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6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1D006E-C2F1-6430-0521-8F7A55388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5" y="1104900"/>
            <a:ext cx="775746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B2F13B-45E7-5D6D-EC9E-B646D98BF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5" y="1143000"/>
            <a:ext cx="748423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4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B29C88-1345-5F9F-A3BA-4C772965F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13" y="990600"/>
            <a:ext cx="746617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3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294D5-1483-DE4A-E04E-96471C98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4312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53D794-0A30-1C18-9F12-0F9059E9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91" y="1198033"/>
            <a:ext cx="7727017" cy="44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4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29</cp:revision>
  <dcterms:created xsi:type="dcterms:W3CDTF">2010-09-08T15:04:56Z</dcterms:created>
  <dcterms:modified xsi:type="dcterms:W3CDTF">2023-03-18T20:59:56Z</dcterms:modified>
</cp:coreProperties>
</file>