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5" r:id="rId4"/>
    <p:sldId id="336" r:id="rId5"/>
    <p:sldId id="337" r:id="rId6"/>
    <p:sldId id="338" r:id="rId7"/>
    <p:sldId id="339" r:id="rId8"/>
    <p:sldId id="351" r:id="rId9"/>
    <p:sldId id="352" r:id="rId10"/>
    <p:sldId id="340" r:id="rId11"/>
    <p:sldId id="341" r:id="rId12"/>
    <p:sldId id="353" r:id="rId13"/>
    <p:sldId id="354" r:id="rId14"/>
    <p:sldId id="342" r:id="rId15"/>
    <p:sldId id="343" r:id="rId16"/>
    <p:sldId id="355" r:id="rId17"/>
    <p:sldId id="35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5AE7E8-C974-0703-F49D-6A960858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672" y="685800"/>
            <a:ext cx="6888656" cy="198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A93D0E-1869-6498-2B74-F29F24212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105400"/>
            <a:ext cx="5015669" cy="13183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985A44-31D3-D139-9EA0-6B1B0547B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14400"/>
            <a:ext cx="9144000" cy="52837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A5DBE5-4BB0-C1FD-1517-96202E305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5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BC0A0-C4E7-7DB6-114B-93026EF07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9448800" cy="55045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03C966-78A8-88EE-14CD-393879482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8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9448800" cy="5324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79EBF-BE45-66B7-3E85-A2023FFF7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64" y="838200"/>
            <a:ext cx="9802272" cy="5484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723681-9865-7096-1C5A-ADA95FBA7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70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3ECD35-7CFB-FA41-0079-5298C3003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671119"/>
            <a:ext cx="9677400" cy="55987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362295-7E3F-B5EC-7593-F9D4B42A8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87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14A630-7EC4-21B6-2BD1-27C1ECA4C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143000"/>
            <a:ext cx="9372600" cy="5276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D21818-EB5B-47B4-F5CE-6CCA35062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62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9448800" cy="5324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79EBF-BE45-66B7-3E85-A2023FFF7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1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64" y="838200"/>
            <a:ext cx="9802272" cy="5484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723681-9865-7096-1C5A-ADA95FBA7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C6D3F4-3292-6E6F-9477-F31E46AC4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1400" y="5960348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D7D87F-B057-DF5F-2514-5BCBD94CF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914400"/>
            <a:ext cx="9677400" cy="536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0EC5CC-F04A-D3E1-3325-DC124E0E6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9525000" cy="5185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E099CA-37A6-309A-27FD-1AEE82951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8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9448800" cy="5324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79EBF-BE45-66B7-3E85-A2023FFF7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4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64" y="838200"/>
            <a:ext cx="9802272" cy="5484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723681-9865-7096-1C5A-ADA95FBA7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DE4C24-819F-DA92-60F3-67CDBC390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466" y="733700"/>
            <a:ext cx="9635067" cy="539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3465FD-7878-026A-09A0-3CFC9303E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1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AFCEC0-EC77-7100-A32C-80D7088F2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066800"/>
            <a:ext cx="9220200" cy="52376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4B9A6E-C4F4-A5D4-B0D9-C2FAF79F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4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9448800" cy="5324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79EBF-BE45-66B7-3E85-A2023FFF7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2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64" y="838200"/>
            <a:ext cx="9802272" cy="5484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723681-9865-7096-1C5A-ADA95FBA7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2133600" cy="5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9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29</cp:revision>
  <dcterms:created xsi:type="dcterms:W3CDTF">2010-09-08T15:04:56Z</dcterms:created>
  <dcterms:modified xsi:type="dcterms:W3CDTF">2023-03-18T15:56:29Z</dcterms:modified>
</cp:coreProperties>
</file>