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6" r:id="rId4"/>
    <p:sldId id="297" r:id="rId5"/>
    <p:sldId id="298" r:id="rId6"/>
    <p:sldId id="301" r:id="rId7"/>
    <p:sldId id="299" r:id="rId8"/>
    <p:sldId id="300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B59048-087B-C804-08BB-C9A1DC772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072" y="914400"/>
            <a:ext cx="6585856" cy="190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A4E394-02C1-D7E2-A9E9-29964F123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5486400"/>
            <a:ext cx="4683655" cy="10516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777E7E-1037-DF35-3D71-200C4317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ECFC48-A60C-9C0E-82A6-DC45E73B6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963" y="1143000"/>
            <a:ext cx="825407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777E7E-1037-DF35-3D71-200C4317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60F8F4-C53E-8752-771D-DA94EA55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830" y="1104900"/>
            <a:ext cx="830433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8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777E7E-1037-DF35-3D71-200C4317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8B5B0D-3CBF-47AB-1D70-F9D5A6DC8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263" y="1181100"/>
            <a:ext cx="808147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3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777E7E-1037-DF35-3D71-200C4317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53CE60-AC43-6296-B64A-66845A557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169" y="1258885"/>
            <a:ext cx="8227661" cy="434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6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777E7E-1037-DF35-3D71-200C4317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7545CF-CFA3-E892-B139-C191139F0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25" y="1104900"/>
            <a:ext cx="82971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2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777E7E-1037-DF35-3D71-200C4317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4647AE-946C-7E93-F39E-C36F8D4F7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38898"/>
            <a:ext cx="8382000" cy="458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2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777E7E-1037-DF35-3D71-200C4317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1F1F6E-7F79-35A9-62ED-DDDFA0C41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43000"/>
            <a:ext cx="825407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8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985408-1AD9-987F-2CA0-52E5837F3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9B647C-904E-D0A4-6333-4F1317804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7BB19B-3D22-83E9-DDEE-8B7A43A1DD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217" y="1066800"/>
            <a:ext cx="8500450" cy="463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22</cp:revision>
  <dcterms:created xsi:type="dcterms:W3CDTF">2010-09-08T15:04:56Z</dcterms:created>
  <dcterms:modified xsi:type="dcterms:W3CDTF">2023-03-13T21:32:07Z</dcterms:modified>
</cp:coreProperties>
</file>