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8" r:id="rId3"/>
    <p:sldId id="306" r:id="rId4"/>
    <p:sldId id="307" r:id="rId5"/>
    <p:sldId id="308" r:id="rId6"/>
    <p:sldId id="312" r:id="rId7"/>
    <p:sldId id="311" r:id="rId8"/>
    <p:sldId id="313" r:id="rId9"/>
    <p:sldId id="314" r:id="rId10"/>
    <p:sldId id="315" r:id="rId11"/>
    <p:sldId id="316" r:id="rId12"/>
    <p:sldId id="317" r:id="rId13"/>
    <p:sldId id="318" r:id="rId14"/>
    <p:sldId id="309" r:id="rId15"/>
    <p:sldId id="310" r:id="rId16"/>
    <p:sldId id="319" r:id="rId17"/>
    <p:sldId id="320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725" y="29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6163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40BDA-0B20-484B-A3C5-04225B9DE4F9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E5620630-4926-0A8A-B6A9-9ABD1910D3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2784" y="609511"/>
            <a:ext cx="6346431" cy="27432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4BB8EBB-5E25-5255-6AE4-A38A63B552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5105400"/>
            <a:ext cx="5949340" cy="147074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C6D3220C-46FD-86F8-97EF-9D7D15BEAB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28600"/>
            <a:ext cx="1447800" cy="33970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A42AE04-1D31-8F97-EF1B-D68FFE580D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5644" y="762000"/>
            <a:ext cx="9000712" cy="586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06329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4B61421-8012-468F-DD0E-39B74418F2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28600"/>
            <a:ext cx="1447800" cy="33970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08D438B-BD36-01FF-2543-1DC7F00502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8931" y="585241"/>
            <a:ext cx="9154137" cy="5908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5623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6098500A-0B71-0FD5-13F0-F80D6AA8A7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28600"/>
            <a:ext cx="1447800" cy="33970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BA62274-58B2-6E33-327C-694615D7BE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777732"/>
            <a:ext cx="9753600" cy="6054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5255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00B9342-DA62-1C26-FCFF-19D5C4FD9C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512462"/>
            <a:ext cx="9296400" cy="621853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644CCD8-D530-5CF8-445D-77455EAA5D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495528"/>
            <a:ext cx="9296400" cy="621853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D211274-E3F1-4049-E805-8BBC19DCDC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228600"/>
            <a:ext cx="1447800" cy="339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04461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365ED7E-C709-C280-BAA0-9EF8E3D7A8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28600"/>
            <a:ext cx="1447800" cy="33970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1F1B549-0DE2-D7A8-5375-FD9DBD5D82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581741"/>
            <a:ext cx="9296400" cy="6047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3221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E2C04932-F2A2-090E-2553-FD8E3671B5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28600"/>
            <a:ext cx="1447800" cy="33970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CC247FD-4FD6-58E2-CC45-6AB9C6C679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419566"/>
            <a:ext cx="8991600" cy="6018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5325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0B323FB-F7F6-4B32-FA18-D7664E2036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28600"/>
            <a:ext cx="1447800" cy="33970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D5EFA1D-75B8-05F5-D7DB-874840F5A7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585241"/>
            <a:ext cx="9448800" cy="6066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4011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81CE3A5-5F3E-3BCE-D960-D53724D824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79373" y="6019800"/>
            <a:ext cx="717002" cy="724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8F4E739-17ED-9D2C-14CF-FA70438A84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512462"/>
            <a:ext cx="9296400" cy="621853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BC0E135-EEA0-4DAC-A9E3-F0D3FC1E24D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" y="228600"/>
            <a:ext cx="1447800" cy="339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834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B4E6C0D9-C993-C9F7-581D-5FE42C245D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9700" y="539486"/>
            <a:ext cx="9372600" cy="599998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0A7DF30-EEF5-549E-3ECE-29E0C9B4F7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228600"/>
            <a:ext cx="1447800" cy="339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553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634F0C0C-DB44-DE58-7033-E1367778CF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9700" y="525502"/>
            <a:ext cx="9372600" cy="633249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C14DB34-CF78-6E52-686A-C678E1B446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228600"/>
            <a:ext cx="1447800" cy="339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778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C6FEFEE-859D-D9AB-4DAF-B384837A12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28600"/>
            <a:ext cx="1447800" cy="33970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5B8AD78-2B68-26D4-3B7C-5346F42225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689775"/>
            <a:ext cx="9448800" cy="5965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492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5ED1DAA-EAE2-2761-67D4-81E46EF94F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28600"/>
            <a:ext cx="1447800" cy="33970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61082CE-23CA-FA4D-D1C1-9ACF54AEF4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5611" y="545809"/>
            <a:ext cx="9200778" cy="6278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484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EEC82EB-6023-C6EA-45C6-4EFAC37779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28600"/>
            <a:ext cx="1447800" cy="33970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454DFBD-2BD5-4CD0-12A5-6E1CE80606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8571" y="568308"/>
            <a:ext cx="8894858" cy="5921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194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2627AB23-8AFA-EFDA-DB08-D4BD201A70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3500" y="762000"/>
            <a:ext cx="9525000" cy="580792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4D63B1A-B03D-B102-EED2-429079E082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228600"/>
            <a:ext cx="1447800" cy="339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923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3FEC95B-AF6A-D9A8-0D00-7C3EE35731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28600"/>
            <a:ext cx="1447800" cy="33970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EB10FF2-0B8B-CDE2-D96C-70E56665FE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4688" y="568308"/>
            <a:ext cx="9442623" cy="6289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96697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F0E7241-7811-3B8C-A8E3-F45E21EBA3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28600"/>
            <a:ext cx="1447800" cy="33970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E1B0DC2-0B2F-1889-CE08-5B1A7F2843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3500" y="585241"/>
            <a:ext cx="9525000" cy="6307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4493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1559</TotalTime>
  <Words>0</Words>
  <Application>Microsoft Office PowerPoint</Application>
  <PresentationFormat>Widescreen</PresentationFormat>
  <Paragraphs>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Wachovia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dn</dc:creator>
  <cp:lastModifiedBy>d n</cp:lastModifiedBy>
  <cp:revision>27</cp:revision>
  <dcterms:created xsi:type="dcterms:W3CDTF">2010-09-08T15:04:56Z</dcterms:created>
  <dcterms:modified xsi:type="dcterms:W3CDTF">2023-03-15T02:39:18Z</dcterms:modified>
</cp:coreProperties>
</file>