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90" r:id="rId4"/>
    <p:sldId id="291" r:id="rId5"/>
    <p:sldId id="295" r:id="rId6"/>
    <p:sldId id="294" r:id="rId7"/>
    <p:sldId id="292" r:id="rId8"/>
    <p:sldId id="293" r:id="rId9"/>
    <p:sldId id="296" r:id="rId10"/>
    <p:sldId id="300" r:id="rId11"/>
    <p:sldId id="301" r:id="rId12"/>
    <p:sldId id="302" r:id="rId13"/>
    <p:sldId id="30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571" y="2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4F7DFC-BD33-4DE1-B0F6-1891FE7C7118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306495-C943-4EB0-B15E-762D190A5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49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306495-C943-4EB0-B15E-762D190A5A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9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506C59D-5273-5117-4C74-9CF0C1D40F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1099" y="1143000"/>
            <a:ext cx="4749802" cy="1295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5070348-E60F-B1E8-10C6-95C78CA8D1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0846" y="5334000"/>
            <a:ext cx="5274282" cy="101352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8045084-4DA5-86AE-8DBD-428B1E9CA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304800"/>
            <a:ext cx="2666998" cy="457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6A7A9AD-0931-D4D3-35A2-A015D8B7AA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757311"/>
            <a:ext cx="8077200" cy="5343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196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8045084-4DA5-86AE-8DBD-428B1E9CA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304800"/>
            <a:ext cx="2666998" cy="457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D4B09FB-FF43-0C1B-D578-2A58472028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7336" y="704850"/>
            <a:ext cx="8197329" cy="544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894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8045084-4DA5-86AE-8DBD-428B1E9CA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304800"/>
            <a:ext cx="2666998" cy="457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B6FEEA0-0454-F5A9-9AD6-7730C89B83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5500" y="678273"/>
            <a:ext cx="8001000" cy="5501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426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8045084-4DA5-86AE-8DBD-428B1E9CA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304800"/>
            <a:ext cx="2666998" cy="457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77799F1-7AFD-D93B-C10A-F59DB0F65A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6253" y="914400"/>
            <a:ext cx="8119494" cy="51816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A019BD8-7A65-848A-F2C6-2FD907EEA8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38745" y="6047095"/>
            <a:ext cx="717002" cy="72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494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8045084-4DA5-86AE-8DBD-428B1E9CA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304800"/>
            <a:ext cx="2666998" cy="4572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58F919E-B455-C2F4-B694-6D070016DB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952500"/>
            <a:ext cx="7857316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235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8045084-4DA5-86AE-8DBD-428B1E9CA7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304800"/>
            <a:ext cx="2666998" cy="457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8A05803-D5BF-013F-FDEF-236E50CE0E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4693" y="990600"/>
            <a:ext cx="8082615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191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8045084-4DA5-86AE-8DBD-428B1E9CA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304800"/>
            <a:ext cx="2666998" cy="457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6C16ABA-DD4A-C680-511D-1C2B6EFD72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5500" y="887649"/>
            <a:ext cx="8001000" cy="5082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313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8045084-4DA5-86AE-8DBD-428B1E9CA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304800"/>
            <a:ext cx="2666998" cy="457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1021734-F177-FB51-3E86-B346283D9C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1700" y="810803"/>
            <a:ext cx="7848600" cy="5236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214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8045084-4DA5-86AE-8DBD-428B1E9CA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304800"/>
            <a:ext cx="2666998" cy="457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B6FEEA0-0454-F5A9-9AD6-7730C89B83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5500" y="678273"/>
            <a:ext cx="8001000" cy="5501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805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8045084-4DA5-86AE-8DBD-428B1E9CA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304800"/>
            <a:ext cx="2666998" cy="457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77799F1-7AFD-D93B-C10A-F59DB0F65A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6253" y="914400"/>
            <a:ext cx="8119494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752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8045084-4DA5-86AE-8DBD-428B1E9CA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304800"/>
            <a:ext cx="2666998" cy="457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1AFEE3B-99C3-6563-E60A-4DF9A7C449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2942" y="876300"/>
            <a:ext cx="8146117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64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8045084-4DA5-86AE-8DBD-428B1E9CA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304800"/>
            <a:ext cx="2666998" cy="457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54381A4-1B94-D89F-CAA2-B114C46D17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1399" y="914400"/>
            <a:ext cx="8369202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914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857</TotalTime>
  <Words>1</Words>
  <Application>Microsoft Office PowerPoint</Application>
  <PresentationFormat>Widescreen</PresentationFormat>
  <Paragraphs>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19</cp:revision>
  <dcterms:created xsi:type="dcterms:W3CDTF">2010-09-08T15:04:56Z</dcterms:created>
  <dcterms:modified xsi:type="dcterms:W3CDTF">2023-02-11T23:11:11Z</dcterms:modified>
</cp:coreProperties>
</file>