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2" r:id="rId6"/>
    <p:sldId id="290" r:id="rId7"/>
    <p:sldId id="291" r:id="rId8"/>
    <p:sldId id="295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13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8FA8AB-3800-8576-9032-2D560583A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326" y="990600"/>
            <a:ext cx="6813348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98EBBE-5121-7B93-63EF-F3277BC6C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181600"/>
            <a:ext cx="6097940" cy="11659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DAB754-70A9-AC79-F093-26A6A8CE3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177728"/>
            <a:ext cx="8267700" cy="450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BCA3C8-D5A8-F2FC-C492-ABDBB1549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31" y="1104900"/>
            <a:ext cx="8223738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2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A0E1DE-41C0-578E-89CF-8E4991661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51" y="1167887"/>
            <a:ext cx="8324497" cy="4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D5B9D0-70A7-2673-9A47-76C810AF6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67887"/>
            <a:ext cx="8146575" cy="4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AF7F97-52A5-2AD3-B9ED-D351F2CC9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44" y="1163063"/>
            <a:ext cx="8317711" cy="453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5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BEA71D-D815-D77B-783E-274602A94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17" y="1129787"/>
            <a:ext cx="8277166" cy="459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4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0C5C90-7D60-1361-A291-FFABCBB6B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27" y="1106927"/>
            <a:ext cx="8258746" cy="46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A2D5C-1808-EAE3-62F8-96FF0277C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5638800" cy="506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12BFC2-99A4-EAEE-A4D9-3A606CBA5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29787"/>
            <a:ext cx="8201999" cy="45984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985408-1AD9-987F-2CA0-52E5837F35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21</cp:revision>
  <dcterms:created xsi:type="dcterms:W3CDTF">2010-09-08T15:04:56Z</dcterms:created>
  <dcterms:modified xsi:type="dcterms:W3CDTF">2023-03-13T18:27:38Z</dcterms:modified>
</cp:coreProperties>
</file>