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8" r:id="rId4"/>
    <p:sldId id="293" r:id="rId5"/>
    <p:sldId id="292" r:id="rId6"/>
    <p:sldId id="291" r:id="rId7"/>
    <p:sldId id="294" r:id="rId8"/>
    <p:sldId id="295" r:id="rId9"/>
    <p:sldId id="296" r:id="rId10"/>
    <p:sldId id="297" r:id="rId11"/>
    <p:sldId id="298" r:id="rId12"/>
    <p:sldId id="299" r:id="rId13"/>
    <p:sldId id="30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157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37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B87F5F-56CA-74C9-4EE5-ADE901BD9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671" y="914400"/>
            <a:ext cx="5372658" cy="2514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384A43C-7B2A-A8D6-409E-09B237A7BB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257800"/>
            <a:ext cx="5615202" cy="12344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BAD7F0C-85E1-48A3-B7BE-831EB1D4C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3411283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A1ABC3A-004C-5424-4B14-365F535E54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573" y="838200"/>
            <a:ext cx="8520854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741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BAD7F0C-85E1-48A3-B7BE-831EB1D4C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3411283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300A5B4-1ECC-212D-8A5E-7B4AEFE0DA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881" y="952500"/>
            <a:ext cx="8170238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154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BAD7F0C-85E1-48A3-B7BE-831EB1D4C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3411283" cy="381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1DEAD48-6E4B-5F34-5A5D-9D8A54275A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786848"/>
            <a:ext cx="8382000" cy="528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239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BAD7F0C-85E1-48A3-B7BE-831EB1D4C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3411283" cy="381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6817C1F-D866-D5B6-8042-1BC83D0295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5800" y="6050286"/>
            <a:ext cx="717002" cy="724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1743B13-AEF9-7054-DEC2-A3482A8510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707" y="825500"/>
            <a:ext cx="8670585" cy="520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BAD7F0C-85E1-48A3-B7BE-831EB1D4C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3411283" cy="381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725246-7D41-3FF5-287F-51E53217B8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845" y="800100"/>
            <a:ext cx="831831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9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BAD7F0C-85E1-48A3-B7BE-831EB1D4C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3411283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F5C7631-BD49-C04C-C603-68A65AF0D1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732" y="800100"/>
            <a:ext cx="8552536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280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BAD7F0C-85E1-48A3-B7BE-831EB1D4C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3411283" cy="381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E7EC4E2-F8B5-9A8E-8F1D-424787B6A6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279" y="808958"/>
            <a:ext cx="8795441" cy="524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022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BAD7F0C-85E1-48A3-B7BE-831EB1D4C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3411283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0F2C924-64A3-C207-92CD-A8002F1322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622" y="800100"/>
            <a:ext cx="8582755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449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BAD7F0C-85E1-48A3-B7BE-831EB1D4C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3411283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BF1CC69-42FB-E285-991A-98AE19EA3B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647" y="838200"/>
            <a:ext cx="8360705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445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BAD7F0C-85E1-48A3-B7BE-831EB1D4C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3411283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05C33AE-9405-D025-9B74-1977E89935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596" y="800100"/>
            <a:ext cx="8430808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861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BAD7F0C-85E1-48A3-B7BE-831EB1D4C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3411283" cy="381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7E27FAD-CC25-CA4B-940B-2129ECAD6F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833" y="685800"/>
            <a:ext cx="8570334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204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BAD7F0C-85E1-48A3-B7BE-831EB1D4CA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52400"/>
            <a:ext cx="3411283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C3A946D-76E7-DC80-2007-9174260DB9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427" y="800100"/>
            <a:ext cx="8383145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014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24</cp:revision>
  <dcterms:created xsi:type="dcterms:W3CDTF">2010-09-08T15:04:56Z</dcterms:created>
  <dcterms:modified xsi:type="dcterms:W3CDTF">2023-03-13T15:56:27Z</dcterms:modified>
</cp:coreProperties>
</file>