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5" r:id="rId4"/>
    <p:sldId id="296" r:id="rId5"/>
    <p:sldId id="297" r:id="rId6"/>
    <p:sldId id="302" r:id="rId7"/>
    <p:sldId id="298" r:id="rId8"/>
    <p:sldId id="299" r:id="rId9"/>
    <p:sldId id="300" r:id="rId10"/>
    <p:sldId id="301" r:id="rId11"/>
    <p:sldId id="305" r:id="rId12"/>
    <p:sldId id="304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1F0C9-515F-F52C-5B1F-9835A8077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197" y="769473"/>
            <a:ext cx="6853306" cy="19279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9CA01B-C20E-4FC4-5582-CC351D1C6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0"/>
            <a:ext cx="5364480" cy="12975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80DC05-2D70-E2EF-803D-64C8BAD8D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838200"/>
            <a:ext cx="10058400" cy="56425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49BE78-4ED7-AFD8-575C-A3B9603AB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7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492DD0-06D2-823E-9BD2-C9C7E9943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40" y="762000"/>
            <a:ext cx="10090119" cy="571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1BF389-E5F5-072B-7251-88D968062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6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9DFE45-5DDA-9AE8-A0D1-DCD39FFC1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662" y="656166"/>
            <a:ext cx="9968675" cy="5545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16B6BC-F87E-73F9-6DB2-D04FE320A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2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4A9205-59E7-9B74-1762-F550DFB94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607" y="647700"/>
            <a:ext cx="9974786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90419B-1A4C-B8DD-5C2A-66883639D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400" y="60198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D92536-6151-D2A2-F917-7DF45A2729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91965F-5995-133B-74CA-2F751D894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D67E47-D62C-4DAD-4A99-2A74BF59C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751440"/>
            <a:ext cx="10287000" cy="595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C7ADFB-4E32-F035-3F8F-AC6B87454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18" y="685800"/>
            <a:ext cx="10291163" cy="5886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979DF5-D1BF-2771-F881-0DF4BF87C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F273A5-6632-04A3-B5C8-54C0A108D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732" y="762000"/>
            <a:ext cx="10024535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0BA83D-FF2F-B30B-D9A7-95D088D79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5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23DFA2-4F5B-93AC-1284-3CC7753E8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22" y="762000"/>
            <a:ext cx="10342755" cy="571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6CCF99-81CC-3690-25AF-C9A22CD47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14C644-3590-4E3C-70B1-012E7AF59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45295"/>
            <a:ext cx="10363200" cy="59518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1569B9-A5B9-9477-0ACB-D5ACD1955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DD7F7A-7429-7E16-D2B7-27259CEE4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16" y="685800"/>
            <a:ext cx="10086567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692D8F-169C-A732-95ED-655AB24F4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64B600-8C82-1FE1-B7A2-23613EE11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838200"/>
            <a:ext cx="9982200" cy="5642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0A536D-8E86-9693-B1D6-CFC48D18C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7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FD99B1-5C65-030D-EF44-0F1AC9C47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44" y="762000"/>
            <a:ext cx="10276311" cy="5783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059906-CFF1-2061-138C-B28E1204B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57174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61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24</cp:revision>
  <dcterms:created xsi:type="dcterms:W3CDTF">2010-09-08T15:04:56Z</dcterms:created>
  <dcterms:modified xsi:type="dcterms:W3CDTF">2023-03-16T01:52:43Z</dcterms:modified>
</cp:coreProperties>
</file>