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94" r:id="rId4"/>
    <p:sldId id="395" r:id="rId5"/>
    <p:sldId id="396" r:id="rId6"/>
    <p:sldId id="397" r:id="rId7"/>
    <p:sldId id="399" r:id="rId8"/>
    <p:sldId id="407" r:id="rId9"/>
    <p:sldId id="408" r:id="rId10"/>
    <p:sldId id="400" r:id="rId11"/>
    <p:sldId id="401" r:id="rId12"/>
    <p:sldId id="409" r:id="rId13"/>
    <p:sldId id="410" r:id="rId14"/>
    <p:sldId id="403" r:id="rId15"/>
    <p:sldId id="404" r:id="rId16"/>
    <p:sldId id="411" r:id="rId17"/>
    <p:sldId id="412" r:id="rId18"/>
    <p:sldId id="405" r:id="rId19"/>
    <p:sldId id="406" r:id="rId20"/>
    <p:sldId id="413" r:id="rId21"/>
    <p:sldId id="41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6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94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84AE09-90FF-02DC-E5B9-B31DBF52C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287" y="1143000"/>
            <a:ext cx="5837426" cy="12955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CA0394-A410-0C27-646F-637010F9A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376124"/>
            <a:ext cx="3657600" cy="12610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78ECE5-3BC8-81EF-DB91-155C61F7E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89" y="990600"/>
            <a:ext cx="765402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7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323BA6-454D-BD0D-89BF-8F5098467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99" y="846666"/>
            <a:ext cx="7747001" cy="51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2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70" y="952500"/>
            <a:ext cx="773205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2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14" y="952500"/>
            <a:ext cx="784877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52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6E03B8-5BE9-6EA8-A3CC-55A30CC6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50" y="990600"/>
            <a:ext cx="770489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1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F17C786-277E-F306-2FFE-CE96CB986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454" y="876300"/>
            <a:ext cx="762509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74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70" y="952500"/>
            <a:ext cx="773205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34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14" y="952500"/>
            <a:ext cx="784877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75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DF14E1-B025-DE91-AF21-D3E26C2E4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8" y="990600"/>
            <a:ext cx="777134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03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768336-BD6D-7D0A-FDD1-B4BA8CB81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840154"/>
            <a:ext cx="7620000" cy="517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5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F3A54B-8B49-70E8-5C4F-CC98CA795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70" y="1104900"/>
            <a:ext cx="792126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70" y="952500"/>
            <a:ext cx="773205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47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14" y="952500"/>
            <a:ext cx="7848772" cy="4953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342272B-33C8-5F46-E1E4-7FA6B92D48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CD4BAD-0E9C-3ED3-5A7D-FF602CFB3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86222"/>
            <a:ext cx="7924800" cy="508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32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70" y="952500"/>
            <a:ext cx="773205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6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14" y="952500"/>
            <a:ext cx="784877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4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E083F6-C331-6CBD-2864-3BF16FB88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" y="952500"/>
            <a:ext cx="780097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6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9D994B-ECBA-4500-82CC-2A73CDE77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87" y="783077"/>
            <a:ext cx="8011425" cy="529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4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70" y="952500"/>
            <a:ext cx="773205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4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14" y="952500"/>
            <a:ext cx="784877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1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34</cp:revision>
  <dcterms:created xsi:type="dcterms:W3CDTF">2010-09-08T15:04:56Z</dcterms:created>
  <dcterms:modified xsi:type="dcterms:W3CDTF">2024-01-31T22:06:54Z</dcterms:modified>
</cp:coreProperties>
</file>