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55" r:id="rId4"/>
    <p:sldId id="456" r:id="rId5"/>
    <p:sldId id="4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071C94-31DA-C757-C5A5-456190878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042" y="705905"/>
            <a:ext cx="4157915" cy="1981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871307-66BF-4248-550C-211E019F8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604078"/>
            <a:ext cx="3200400" cy="9671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E422EB-A663-0501-7CC2-70DA0D4DE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087220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E2D905-333A-F5D8-ED18-919D055E5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30" y="762000"/>
            <a:ext cx="727694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0856ED-A5CE-5157-D1E5-566E23D4C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087220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C1576F-5DED-9EC7-EF0D-335896E7A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957" y="795867"/>
            <a:ext cx="6964086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7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E422EB-A663-0501-7CC2-70DA0D4DE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087220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1AFABA-9C16-D52B-8454-A1E7468E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780" y="914400"/>
            <a:ext cx="682844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1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E422EB-A663-0501-7CC2-70DA0D4DE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087220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BF63DB3-DBE0-5010-E01F-5C3707AD9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51" y="6125533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17ED6B-9954-CDE1-113B-10A4ECF09A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878" y="762000"/>
            <a:ext cx="728424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6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41</cp:revision>
  <dcterms:created xsi:type="dcterms:W3CDTF">2010-09-08T15:04:56Z</dcterms:created>
  <dcterms:modified xsi:type="dcterms:W3CDTF">2023-07-20T21:57:37Z</dcterms:modified>
</cp:coreProperties>
</file>