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0" r:id="rId3"/>
    <p:sldId id="422" r:id="rId4"/>
    <p:sldId id="415" r:id="rId5"/>
    <p:sldId id="42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134" y="29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0BDA-0B20-484B-A3C5-04225B9DE4F9}" type="datetimeFigureOut">
              <a:rPr lang="en-US" smtClean="0"/>
              <a:pPr/>
              <a:t>1/31/2024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13C52-6FF6-4830-BEC1-0B00B0B20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C8D1DAD-A010-769A-E189-D609E268E4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91894" y="1160869"/>
            <a:ext cx="3808212" cy="1432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87693F2-E3F5-61AA-3158-0EDCB08A73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861556"/>
            <a:ext cx="5262130" cy="16711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5286FBE-3737-89F4-95BD-CDDD287E00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2323351" cy="381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61C9EAB-1DBF-9A05-13F9-8C08341BB5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685800"/>
            <a:ext cx="1075334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33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9F00400-388B-5B75-B966-08300F2A44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73" y="638175"/>
            <a:ext cx="10998053" cy="55816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A564DB7-F850-687F-079A-6D44569BD8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32335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721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F854747-6EBA-1999-FDBA-E63B2ECD4B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10" y="723900"/>
            <a:ext cx="10765380" cy="541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D318A31-AAE1-DBD9-0A99-DC2875BE0F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323351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668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5ECAF0-D4E1-F967-99CC-65A1AA241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550333"/>
            <a:ext cx="10896600" cy="564189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27595E-BDBE-7C1C-ED83-5F19490A10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52400"/>
            <a:ext cx="2323351" cy="381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68F36CB-F438-43EA-58D9-B85CA7377C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87983" y="6134000"/>
            <a:ext cx="717002" cy="7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99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Wachovia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dn</dc:creator>
  <cp:lastModifiedBy>d n</cp:lastModifiedBy>
  <cp:revision>38</cp:revision>
  <dcterms:created xsi:type="dcterms:W3CDTF">2010-09-08T15:04:56Z</dcterms:created>
  <dcterms:modified xsi:type="dcterms:W3CDTF">2024-01-31T20:09:50Z</dcterms:modified>
</cp:coreProperties>
</file>